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  <Override PartName="/ppt/media/image26.png" ContentType="image/png"/>
  <Override PartName="/ppt/media/image7.tif" ContentType="image/tiff"/>
  <Override PartName="/ppt/media/image1.png" ContentType="image/png"/>
  <Override PartName="/ppt/media/image27.png" ContentType="image/png"/>
  <Override PartName="/ppt/media/image8.tif" ContentType="image/tiff"/>
  <Override PartName="/ppt/media/image2.png" ContentType="image/png"/>
  <Override PartName="/ppt/media/image22.png" ContentType="image/png"/>
  <Override PartName="/ppt/media/image3.tif" ContentType="image/tiff"/>
  <Override PartName="/ppt/media/image23.png" ContentType="image/png"/>
  <Override PartName="/ppt/media/image4.tif" ContentType="image/tiff"/>
  <Override PartName="/ppt/media/image24.png" ContentType="image/png"/>
  <Override PartName="/ppt/media/image5.tif" ContentType="image/tiff"/>
  <Override PartName="/ppt/media/image25.png" ContentType="image/png"/>
  <Override PartName="/ppt/media/image6.tif" ContentType="image/tiff"/>
  <Override PartName="/ppt/media/image28.png" ContentType="image/png"/>
  <Override PartName="/ppt/media/image9.tif" ContentType="image/tiff"/>
  <Override PartName="/ppt/media/image10.tif" ContentType="image/tiff"/>
  <Override PartName="/ppt/media/image11.png" ContentType="image/png"/>
  <Override PartName="/ppt/media/image12.png" ContentType="image/png"/>
  <Override PartName="/ppt/media/image13.png" ContentType="image/png"/>
  <Override PartName="/ppt/media/image14.tif" ContentType="image/tiff"/>
  <Override PartName="/ppt/media/image15.tif" ContentType="image/tiff"/>
  <Override PartName="/ppt/media/image16.tif" ContentType="image/tiff"/>
  <Override PartName="/ppt/media/image17.tif" ContentType="image/tiff"/>
  <Override PartName="/ppt/media/image18.tif" ContentType="image/tiff"/>
  <Override PartName="/ppt/media/image19.tif" ContentType="image/tiff"/>
  <Override PartName="/ppt/media/image20.tif" ContentType="image/tiff"/>
  <Override PartName="/ppt/media/image21.jpeg" ContentType="image/jpeg"/>
  <Override PartName="/ppt/media/image2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77760" y="9576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7760" y="9576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5E5E83A-F529-4F03-98F3-62839FE0B8CC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21-03-18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nl-NL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C610463-642A-40BD-9A4F-214A80ECEE73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&lt;getal&gt;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Klik om de opmaak van de overzichtstekst te bewerken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Tweede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Derde overzichtsniveau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Vierde overzichtsniveau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Vijfde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Zesde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Zevende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6E2007FA-00C5-47C1-A1A6-500C33E9FC0D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21-03-18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nl-NL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3601A61-DC0F-4394-AAC3-10B22D21278F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&lt;getal&gt;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46" name="CustomShape 6"/>
          <p:cNvSpPr/>
          <p:nvPr/>
        </p:nvSpPr>
        <p:spPr>
          <a:xfrm>
            <a:off x="10854720" y="6458040"/>
            <a:ext cx="1331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Andrew Ng</a:t>
            </a:r>
            <a:endParaRPr b="0" lang="nl-NL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tif"/><Relationship Id="rId14" Type="http://schemas.openxmlformats.org/officeDocument/2006/relationships/image" Target="../media/image15.tif"/><Relationship Id="rId15" Type="http://schemas.openxmlformats.org/officeDocument/2006/relationships/image" Target="../media/image16.tif"/><Relationship Id="rId16" Type="http://schemas.openxmlformats.org/officeDocument/2006/relationships/image" Target="../media/image17.tif"/><Relationship Id="rId17" Type="http://schemas.openxmlformats.org/officeDocument/2006/relationships/image" Target="../media/image18.tif"/><Relationship Id="rId18" Type="http://schemas.openxmlformats.org/officeDocument/2006/relationships/image" Target="../media/image19.tif"/><Relationship Id="rId19" Type="http://schemas.openxmlformats.org/officeDocument/2006/relationships/image" Target="../media/image20.tif"/><Relationship Id="rId20" Type="http://schemas.openxmlformats.org/officeDocument/2006/relationships/image" Target="../media/image21.jpeg"/><Relationship Id="rId21" Type="http://schemas.openxmlformats.org/officeDocument/2006/relationships/image" Target="../media/image22.png"/><Relationship Id="rId2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484240" y="1186920"/>
            <a:ext cx="5971680" cy="1826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Batch Normalization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4685760" y="3824640"/>
            <a:ext cx="7568640" cy="21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6600" spc="-1" strike="noStrike">
                <a:solidFill>
                  <a:srgbClr val="000000"/>
                </a:solidFill>
                <a:latin typeface="Calibri"/>
              </a:rPr>
              <a:t>Why does</a:t>
            </a:r>
            <a:endParaRPr b="0" lang="nl-NL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6600" spc="-1" strike="noStrike">
                <a:solidFill>
                  <a:srgbClr val="000000"/>
                </a:solidFill>
                <a:latin typeface="Calibri"/>
              </a:rPr>
              <a:t>Batch Norm work?</a:t>
            </a:r>
            <a:endParaRPr b="0" lang="nl-NL" sz="66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1092600" y="1186920"/>
            <a:ext cx="2980440" cy="30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4"/>
          <p:cNvSpPr/>
          <p:nvPr/>
        </p:nvSpPr>
        <p:spPr>
          <a:xfrm>
            <a:off x="5015880" y="3410280"/>
            <a:ext cx="6908400" cy="17640"/>
          </a:xfrm>
          <a:prstGeom prst="line">
            <a:avLst/>
          </a:prstGeom>
          <a:ln w="1908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87" name="Picture 12" descr=""/>
          <p:cNvPicPr/>
          <p:nvPr/>
        </p:nvPicPr>
        <p:blipFill>
          <a:blip r:embed="rId1"/>
          <a:stretch/>
        </p:blipFill>
        <p:spPr>
          <a:xfrm>
            <a:off x="660600" y="1431360"/>
            <a:ext cx="3840120" cy="3718440"/>
          </a:xfrm>
          <a:prstGeom prst="rect">
            <a:avLst/>
          </a:prstGeom>
          <a:ln>
            <a:noFill/>
          </a:ln>
        </p:spPr>
      </p:pic>
      <p:sp>
        <p:nvSpPr>
          <p:cNvPr id="88" name="CustomShape 5"/>
          <p:cNvSpPr/>
          <p:nvPr/>
        </p:nvSpPr>
        <p:spPr>
          <a:xfrm>
            <a:off x="347400" y="4682520"/>
            <a:ext cx="4466520" cy="80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90000"/>
              </a:lnSpc>
            </a:pPr>
            <a:r>
              <a:rPr b="1" lang="nl-NL" sz="3200" spc="-1" strike="noStrike">
                <a:solidFill>
                  <a:srgbClr val="000000"/>
                </a:solidFill>
                <a:latin typeface="Calibri Light"/>
              </a:rPr>
              <a:t>deeplearning.ai</a:t>
            </a:r>
            <a:endParaRPr b="0" lang="nl-NL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67400" y="213840"/>
            <a:ext cx="11214720" cy="1325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Learning on shifting input distribution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0" name="Formula 2"/>
              <p:cNvSpPr txBox="1"/>
              <p:nvPr/>
            </p:nvSpPr>
            <p:spPr>
              <a:xfrm>
                <a:off x="199800" y="928080"/>
                <a:ext cx="324000" cy="339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1" name="CustomShape 3"/>
          <p:cNvSpPr/>
          <p:nvPr/>
        </p:nvSpPr>
        <p:spPr>
          <a:xfrm>
            <a:off x="199800" y="928080"/>
            <a:ext cx="3240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2" name="Formula 4"/>
              <p:cNvSpPr txBox="1"/>
              <p:nvPr/>
            </p:nvSpPr>
            <p:spPr>
              <a:xfrm>
                <a:off x="199800" y="1360800"/>
                <a:ext cx="330480" cy="339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3" name="CustomShape 5"/>
          <p:cNvSpPr/>
          <p:nvPr/>
        </p:nvSpPr>
        <p:spPr>
          <a:xfrm>
            <a:off x="199800" y="1360800"/>
            <a:ext cx="33048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4" name="Formula 6"/>
              <p:cNvSpPr txBox="1"/>
              <p:nvPr/>
            </p:nvSpPr>
            <p:spPr>
              <a:xfrm>
                <a:off x="199800" y="1793520"/>
                <a:ext cx="330480" cy="339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5" name="CustomShape 7"/>
          <p:cNvSpPr/>
          <p:nvPr/>
        </p:nvSpPr>
        <p:spPr>
          <a:xfrm>
            <a:off x="199800" y="1793520"/>
            <a:ext cx="33048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524160" y="1098000"/>
            <a:ext cx="78696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9"/>
          <p:cNvSpPr/>
          <p:nvPr/>
        </p:nvSpPr>
        <p:spPr>
          <a:xfrm flipV="1">
            <a:off x="530280" y="1530000"/>
            <a:ext cx="78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0"/>
          <p:cNvSpPr/>
          <p:nvPr/>
        </p:nvSpPr>
        <p:spPr>
          <a:xfrm flipV="1">
            <a:off x="530280" y="1530000"/>
            <a:ext cx="78048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1"/>
          <p:cNvSpPr/>
          <p:nvPr/>
        </p:nvSpPr>
        <p:spPr>
          <a:xfrm>
            <a:off x="1311480" y="1341360"/>
            <a:ext cx="364680" cy="37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2"/>
          <p:cNvSpPr/>
          <p:nvPr/>
        </p:nvSpPr>
        <p:spPr>
          <a:xfrm>
            <a:off x="1676520" y="1530720"/>
            <a:ext cx="609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101" name="Formula 13"/>
              <p:cNvSpPr txBox="1"/>
              <p:nvPr/>
            </p:nvSpPr>
            <p:spPr>
              <a:xfrm>
                <a:off x="2286360" y="1336320"/>
                <a:ext cx="341640" cy="403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102" name="CustomShape 14"/>
          <p:cNvSpPr/>
          <p:nvPr/>
        </p:nvSpPr>
        <p:spPr>
          <a:xfrm>
            <a:off x="2286360" y="1336320"/>
            <a:ext cx="34164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103" name="CustomShape 15"/>
          <p:cNvSpPr/>
          <p:nvPr/>
        </p:nvSpPr>
        <p:spPr>
          <a:xfrm>
            <a:off x="946440" y="2052000"/>
            <a:ext cx="97200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nl-NL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</a:t>
            </a:r>
            <a:r>
              <a:rPr b="0" lang="nl-NL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Cat</a:t>
            </a:r>
            <a:endParaRPr b="0" lang="nl-NL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3200" spc="-1" strike="noStrike">
              <a:latin typeface="Arial"/>
            </a:endParaRPr>
          </a:p>
        </p:txBody>
      </p:sp>
      <p:sp>
        <p:nvSpPr>
          <p:cNvPr id="104" name="CustomShape 16"/>
          <p:cNvSpPr/>
          <p:nvPr/>
        </p:nvSpPr>
        <p:spPr>
          <a:xfrm>
            <a:off x="694800" y="2052000"/>
            <a:ext cx="1475640" cy="1076760"/>
          </a:xfrm>
          <a:prstGeom prst="rect">
            <a:avLst/>
          </a:prstGeom>
          <a:blipFill>
            <a:blip r:embed="rId1"/>
            <a:stretch>
              <a:fillRect l="0" t="-7375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105" name="Picture 4" descr=""/>
          <p:cNvPicPr/>
          <p:nvPr/>
        </p:nvPicPr>
        <p:blipFill>
          <a:blip r:embed="rId2"/>
          <a:stretch/>
        </p:blipFill>
        <p:spPr>
          <a:xfrm>
            <a:off x="758880" y="3109680"/>
            <a:ext cx="1239840" cy="825840"/>
          </a:xfrm>
          <a:prstGeom prst="rect">
            <a:avLst/>
          </a:prstGeom>
          <a:ln>
            <a:noFill/>
          </a:ln>
        </p:spPr>
      </p:pic>
      <p:pic>
        <p:nvPicPr>
          <p:cNvPr id="106" name="Picture 5" descr=""/>
          <p:cNvPicPr/>
          <p:nvPr/>
        </p:nvPicPr>
        <p:blipFill>
          <a:blip r:embed="rId3"/>
          <a:stretch/>
        </p:blipFill>
        <p:spPr>
          <a:xfrm>
            <a:off x="758880" y="398952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07" name="Picture 6" descr=""/>
          <p:cNvPicPr/>
          <p:nvPr/>
        </p:nvPicPr>
        <p:blipFill>
          <a:blip r:embed="rId4"/>
          <a:stretch/>
        </p:blipFill>
        <p:spPr>
          <a:xfrm>
            <a:off x="758880" y="486936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08" name="Picture 7" descr=""/>
          <p:cNvPicPr/>
          <p:nvPr/>
        </p:nvPicPr>
        <p:blipFill>
          <a:blip r:embed="rId5"/>
          <a:stretch/>
        </p:blipFill>
        <p:spPr>
          <a:xfrm>
            <a:off x="758880" y="574956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09" name="Picture 8" descr=""/>
          <p:cNvPicPr/>
          <p:nvPr/>
        </p:nvPicPr>
        <p:blipFill>
          <a:blip r:embed="rId6"/>
          <a:stretch/>
        </p:blipFill>
        <p:spPr>
          <a:xfrm>
            <a:off x="2638800" y="310968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10" name="Picture 9" descr=""/>
          <p:cNvPicPr/>
          <p:nvPr/>
        </p:nvPicPr>
        <p:blipFill>
          <a:blip r:embed="rId7"/>
          <a:stretch/>
        </p:blipFill>
        <p:spPr>
          <a:xfrm>
            <a:off x="2638800" y="398952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11" name="Picture 10" descr=""/>
          <p:cNvPicPr/>
          <p:nvPr/>
        </p:nvPicPr>
        <p:blipFill>
          <a:blip r:embed="rId8"/>
          <a:stretch/>
        </p:blipFill>
        <p:spPr>
          <a:xfrm>
            <a:off x="2638800" y="486936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12" name="Picture 14" descr=""/>
          <p:cNvPicPr/>
          <p:nvPr/>
        </p:nvPicPr>
        <p:blipFill>
          <a:blip r:embed="rId9"/>
          <a:stretch/>
        </p:blipFill>
        <p:spPr>
          <a:xfrm>
            <a:off x="2638800" y="5777640"/>
            <a:ext cx="1218960" cy="797760"/>
          </a:xfrm>
          <a:prstGeom prst="rect">
            <a:avLst/>
          </a:prstGeom>
          <a:ln>
            <a:noFill/>
          </a:ln>
        </p:spPr>
      </p:pic>
      <p:sp>
        <p:nvSpPr>
          <p:cNvPr id="113" name="CustomShape 17"/>
          <p:cNvSpPr/>
          <p:nvPr/>
        </p:nvSpPr>
        <p:spPr>
          <a:xfrm>
            <a:off x="2318760" y="2052000"/>
            <a:ext cx="18925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nl-NL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</a:t>
            </a:r>
            <a:r>
              <a:rPr b="0" lang="nl-NL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Non-Cat</a:t>
            </a:r>
            <a:endParaRPr b="0" lang="nl-NL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3200" spc="-1" strike="noStrike">
              <a:latin typeface="Arial"/>
            </a:endParaRPr>
          </a:p>
        </p:txBody>
      </p:sp>
      <p:sp>
        <p:nvSpPr>
          <p:cNvPr id="114" name="CustomShape 18"/>
          <p:cNvSpPr/>
          <p:nvPr/>
        </p:nvSpPr>
        <p:spPr>
          <a:xfrm>
            <a:off x="2310480" y="2052000"/>
            <a:ext cx="1909080" cy="1076760"/>
          </a:xfrm>
          <a:prstGeom prst="rect">
            <a:avLst/>
          </a:prstGeom>
          <a:blipFill>
            <a:blip r:embed="rId10"/>
            <a:stretch>
              <a:fillRect l="-1905" t="-7375" r="-7984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15" name="Formula 19"/>
              <p:cNvSpPr txBox="1"/>
              <p:nvPr/>
            </p:nvSpPr>
            <p:spPr>
              <a:xfrm>
                <a:off x="7268040" y="2361600"/>
                <a:ext cx="1475640" cy="584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𝑦</m:t>
                    </m:r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16" name="CustomShape 20"/>
          <p:cNvSpPr/>
          <p:nvPr/>
        </p:nvSpPr>
        <p:spPr>
          <a:xfrm>
            <a:off x="7268040" y="2361600"/>
            <a:ext cx="1475640" cy="58428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17" name="Formula 21"/>
              <p:cNvSpPr txBox="1"/>
              <p:nvPr/>
            </p:nvSpPr>
            <p:spPr>
              <a:xfrm>
                <a:off x="9182880" y="2361600"/>
                <a:ext cx="1386000" cy="584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𝑦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18" name="CustomShape 22"/>
          <p:cNvSpPr/>
          <p:nvPr/>
        </p:nvSpPr>
        <p:spPr>
          <a:xfrm>
            <a:off x="9182880" y="2361600"/>
            <a:ext cx="1386000" cy="58428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119" name="Picture 19" descr=""/>
          <p:cNvPicPr/>
          <p:nvPr/>
        </p:nvPicPr>
        <p:blipFill>
          <a:blip r:embed="rId13"/>
          <a:stretch/>
        </p:blipFill>
        <p:spPr>
          <a:xfrm>
            <a:off x="7374240" y="5765400"/>
            <a:ext cx="1215720" cy="810000"/>
          </a:xfrm>
          <a:prstGeom prst="rect">
            <a:avLst/>
          </a:prstGeom>
          <a:ln>
            <a:noFill/>
          </a:ln>
        </p:spPr>
      </p:pic>
      <p:pic>
        <p:nvPicPr>
          <p:cNvPr id="120" name="Picture 20" descr=""/>
          <p:cNvPicPr/>
          <p:nvPr/>
        </p:nvPicPr>
        <p:blipFill>
          <a:blip r:embed="rId14"/>
          <a:stretch/>
        </p:blipFill>
        <p:spPr>
          <a:xfrm>
            <a:off x="7374240" y="3065400"/>
            <a:ext cx="1215720" cy="903240"/>
          </a:xfrm>
          <a:prstGeom prst="rect">
            <a:avLst/>
          </a:prstGeom>
          <a:ln>
            <a:noFill/>
          </a:ln>
        </p:spPr>
      </p:pic>
      <p:pic>
        <p:nvPicPr>
          <p:cNvPr id="121" name="Picture 21" descr=""/>
          <p:cNvPicPr/>
          <p:nvPr/>
        </p:nvPicPr>
        <p:blipFill>
          <a:blip r:embed="rId15"/>
          <a:stretch/>
        </p:blipFill>
        <p:spPr>
          <a:xfrm>
            <a:off x="7386120" y="4027320"/>
            <a:ext cx="1215720" cy="810000"/>
          </a:xfrm>
          <a:prstGeom prst="rect">
            <a:avLst/>
          </a:prstGeom>
          <a:ln>
            <a:noFill/>
          </a:ln>
        </p:spPr>
      </p:pic>
      <p:pic>
        <p:nvPicPr>
          <p:cNvPr id="122" name="Picture 23" descr=""/>
          <p:cNvPicPr/>
          <p:nvPr/>
        </p:nvPicPr>
        <p:blipFill>
          <a:blip r:embed="rId16"/>
          <a:stretch/>
        </p:blipFill>
        <p:spPr>
          <a:xfrm>
            <a:off x="7386120" y="4896360"/>
            <a:ext cx="1215720" cy="810000"/>
          </a:xfrm>
          <a:prstGeom prst="rect">
            <a:avLst/>
          </a:prstGeom>
          <a:ln>
            <a:noFill/>
          </a:ln>
        </p:spPr>
      </p:pic>
      <p:pic>
        <p:nvPicPr>
          <p:cNvPr id="123" name="Picture 24" descr=""/>
          <p:cNvPicPr/>
          <p:nvPr/>
        </p:nvPicPr>
        <p:blipFill>
          <a:blip r:embed="rId17"/>
          <a:stretch/>
        </p:blipFill>
        <p:spPr>
          <a:xfrm>
            <a:off x="9182880" y="5765400"/>
            <a:ext cx="1250640" cy="810000"/>
          </a:xfrm>
          <a:prstGeom prst="rect">
            <a:avLst/>
          </a:prstGeom>
          <a:ln>
            <a:noFill/>
          </a:ln>
        </p:spPr>
      </p:pic>
      <p:pic>
        <p:nvPicPr>
          <p:cNvPr id="124" name="Picture 25" descr=""/>
          <p:cNvPicPr/>
          <p:nvPr/>
        </p:nvPicPr>
        <p:blipFill>
          <a:blip r:embed="rId18"/>
          <a:stretch/>
        </p:blipFill>
        <p:spPr>
          <a:xfrm>
            <a:off x="9182880" y="3062160"/>
            <a:ext cx="1215720" cy="906120"/>
          </a:xfrm>
          <a:prstGeom prst="rect">
            <a:avLst/>
          </a:prstGeom>
          <a:ln>
            <a:noFill/>
          </a:ln>
        </p:spPr>
      </p:pic>
      <p:pic>
        <p:nvPicPr>
          <p:cNvPr id="125" name="Picture 28" descr=""/>
          <p:cNvPicPr/>
          <p:nvPr/>
        </p:nvPicPr>
        <p:blipFill>
          <a:blip r:embed="rId19"/>
          <a:stretch/>
        </p:blipFill>
        <p:spPr>
          <a:xfrm>
            <a:off x="9182880" y="4896360"/>
            <a:ext cx="1250640" cy="810000"/>
          </a:xfrm>
          <a:prstGeom prst="rect">
            <a:avLst/>
          </a:prstGeom>
          <a:ln>
            <a:noFill/>
          </a:ln>
        </p:spPr>
      </p:pic>
      <p:pic>
        <p:nvPicPr>
          <p:cNvPr id="126" name="Picture 13" descr=""/>
          <p:cNvPicPr/>
          <p:nvPr/>
        </p:nvPicPr>
        <p:blipFill>
          <a:blip r:embed="rId20"/>
          <a:stretch/>
        </p:blipFill>
        <p:spPr>
          <a:xfrm>
            <a:off x="9182880" y="4024080"/>
            <a:ext cx="1220400" cy="813600"/>
          </a:xfrm>
          <a:prstGeom prst="rect">
            <a:avLst/>
          </a:prstGeom>
          <a:ln>
            <a:noFill/>
          </a:ln>
        </p:spPr>
      </p:pic>
      <p:pic>
        <p:nvPicPr>
          <p:cNvPr id="127" name="Ink 17" descr=""/>
          <p:cNvPicPr/>
          <p:nvPr/>
        </p:nvPicPr>
        <p:blipFill>
          <a:blip r:embed="rId21"/>
          <a:stretch/>
        </p:blipFill>
        <p:spPr>
          <a:xfrm>
            <a:off x="2048040" y="993960"/>
            <a:ext cx="6825960" cy="517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67400" y="213840"/>
            <a:ext cx="12024360" cy="1325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Why this is a problem with neural networks?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9" name="Formula 2"/>
              <p:cNvSpPr txBox="1"/>
              <p:nvPr/>
            </p:nvSpPr>
            <p:spPr>
              <a:xfrm>
                <a:off x="675720" y="1693800"/>
                <a:ext cx="571680" cy="52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30" name="CustomShape 3"/>
          <p:cNvSpPr/>
          <p:nvPr/>
        </p:nvSpPr>
        <p:spPr>
          <a:xfrm>
            <a:off x="675720" y="1693800"/>
            <a:ext cx="571680" cy="5281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1" name="Formula 4"/>
              <p:cNvSpPr txBox="1"/>
              <p:nvPr/>
            </p:nvSpPr>
            <p:spPr>
              <a:xfrm>
                <a:off x="667800" y="2486880"/>
                <a:ext cx="579600" cy="52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32" name="CustomShape 5"/>
          <p:cNvSpPr/>
          <p:nvPr/>
        </p:nvSpPr>
        <p:spPr>
          <a:xfrm>
            <a:off x="667800" y="2486880"/>
            <a:ext cx="579600" cy="528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3" name="Formula 6"/>
              <p:cNvSpPr txBox="1"/>
              <p:nvPr/>
            </p:nvSpPr>
            <p:spPr>
              <a:xfrm>
                <a:off x="667800" y="3274200"/>
                <a:ext cx="579600" cy="52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34" name="CustomShape 7"/>
          <p:cNvSpPr/>
          <p:nvPr/>
        </p:nvSpPr>
        <p:spPr>
          <a:xfrm>
            <a:off x="667800" y="3274200"/>
            <a:ext cx="579600" cy="528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135" name="CustomShape 8"/>
          <p:cNvSpPr/>
          <p:nvPr/>
        </p:nvSpPr>
        <p:spPr>
          <a:xfrm>
            <a:off x="2368440" y="372600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9"/>
          <p:cNvSpPr/>
          <p:nvPr/>
        </p:nvSpPr>
        <p:spPr>
          <a:xfrm>
            <a:off x="2368440" y="291744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0"/>
          <p:cNvSpPr/>
          <p:nvPr/>
        </p:nvSpPr>
        <p:spPr>
          <a:xfrm>
            <a:off x="2368440" y="210888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1"/>
          <p:cNvSpPr/>
          <p:nvPr/>
        </p:nvSpPr>
        <p:spPr>
          <a:xfrm>
            <a:off x="2368440" y="130032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2"/>
          <p:cNvSpPr/>
          <p:nvPr/>
        </p:nvSpPr>
        <p:spPr>
          <a:xfrm>
            <a:off x="4319280" y="130032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3"/>
          <p:cNvSpPr/>
          <p:nvPr/>
        </p:nvSpPr>
        <p:spPr>
          <a:xfrm>
            <a:off x="4319280" y="210888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4"/>
          <p:cNvSpPr/>
          <p:nvPr/>
        </p:nvSpPr>
        <p:spPr>
          <a:xfrm>
            <a:off x="4319280" y="372600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15"/>
          <p:cNvSpPr/>
          <p:nvPr/>
        </p:nvSpPr>
        <p:spPr>
          <a:xfrm>
            <a:off x="4319280" y="291744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6"/>
          <p:cNvSpPr/>
          <p:nvPr/>
        </p:nvSpPr>
        <p:spPr>
          <a:xfrm>
            <a:off x="6270480" y="130176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7"/>
          <p:cNvSpPr/>
          <p:nvPr/>
        </p:nvSpPr>
        <p:spPr>
          <a:xfrm>
            <a:off x="6270480" y="210996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18"/>
          <p:cNvSpPr/>
          <p:nvPr/>
        </p:nvSpPr>
        <p:spPr>
          <a:xfrm>
            <a:off x="6270480" y="291816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9"/>
          <p:cNvSpPr/>
          <p:nvPr/>
        </p:nvSpPr>
        <p:spPr>
          <a:xfrm>
            <a:off x="9900360" y="256644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0"/>
          <p:cNvSpPr/>
          <p:nvPr/>
        </p:nvSpPr>
        <p:spPr>
          <a:xfrm>
            <a:off x="6270480" y="372600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21"/>
          <p:cNvSpPr/>
          <p:nvPr/>
        </p:nvSpPr>
        <p:spPr>
          <a:xfrm>
            <a:off x="8221320" y="210708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2"/>
          <p:cNvSpPr/>
          <p:nvPr/>
        </p:nvSpPr>
        <p:spPr>
          <a:xfrm>
            <a:off x="8221320" y="372096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3"/>
          <p:cNvSpPr/>
          <p:nvPr/>
        </p:nvSpPr>
        <p:spPr>
          <a:xfrm>
            <a:off x="8221320" y="291420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24"/>
          <p:cNvSpPr/>
          <p:nvPr/>
        </p:nvSpPr>
        <p:spPr>
          <a:xfrm>
            <a:off x="8221320" y="130032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5"/>
          <p:cNvSpPr/>
          <p:nvPr/>
        </p:nvSpPr>
        <p:spPr>
          <a:xfrm>
            <a:off x="2912760" y="158976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6"/>
          <p:cNvSpPr/>
          <p:nvPr/>
        </p:nvSpPr>
        <p:spPr>
          <a:xfrm>
            <a:off x="2912760" y="158976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27"/>
          <p:cNvSpPr/>
          <p:nvPr/>
        </p:nvSpPr>
        <p:spPr>
          <a:xfrm>
            <a:off x="2912760" y="1589760"/>
            <a:ext cx="1406160" cy="161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8"/>
          <p:cNvSpPr/>
          <p:nvPr/>
        </p:nvSpPr>
        <p:spPr>
          <a:xfrm>
            <a:off x="2912760" y="1589760"/>
            <a:ext cx="1406160" cy="242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29"/>
          <p:cNvSpPr/>
          <p:nvPr/>
        </p:nvSpPr>
        <p:spPr>
          <a:xfrm>
            <a:off x="2912760" y="401544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0"/>
          <p:cNvSpPr/>
          <p:nvPr/>
        </p:nvSpPr>
        <p:spPr>
          <a:xfrm>
            <a:off x="2912760" y="320688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31"/>
          <p:cNvSpPr/>
          <p:nvPr/>
        </p:nvSpPr>
        <p:spPr>
          <a:xfrm>
            <a:off x="2912760" y="2398320"/>
            <a:ext cx="1406160" cy="161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32"/>
          <p:cNvSpPr/>
          <p:nvPr/>
        </p:nvSpPr>
        <p:spPr>
          <a:xfrm flipV="1">
            <a:off x="2912760" y="158904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33"/>
          <p:cNvSpPr/>
          <p:nvPr/>
        </p:nvSpPr>
        <p:spPr>
          <a:xfrm>
            <a:off x="2912760" y="239832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34"/>
          <p:cNvSpPr/>
          <p:nvPr/>
        </p:nvSpPr>
        <p:spPr>
          <a:xfrm>
            <a:off x="2912760" y="239832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35"/>
          <p:cNvSpPr/>
          <p:nvPr/>
        </p:nvSpPr>
        <p:spPr>
          <a:xfrm flipV="1">
            <a:off x="2912760" y="320616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6"/>
          <p:cNvSpPr/>
          <p:nvPr/>
        </p:nvSpPr>
        <p:spPr>
          <a:xfrm flipV="1">
            <a:off x="2912760" y="2397600"/>
            <a:ext cx="1406160" cy="161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37"/>
          <p:cNvSpPr/>
          <p:nvPr/>
        </p:nvSpPr>
        <p:spPr>
          <a:xfrm flipV="1">
            <a:off x="2912760" y="1589040"/>
            <a:ext cx="1406160" cy="242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8"/>
          <p:cNvSpPr/>
          <p:nvPr/>
        </p:nvSpPr>
        <p:spPr>
          <a:xfrm>
            <a:off x="2912760" y="320688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39"/>
          <p:cNvSpPr/>
          <p:nvPr/>
        </p:nvSpPr>
        <p:spPr>
          <a:xfrm flipV="1">
            <a:off x="2912760" y="1589040"/>
            <a:ext cx="1406160" cy="161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40"/>
          <p:cNvSpPr/>
          <p:nvPr/>
        </p:nvSpPr>
        <p:spPr>
          <a:xfrm flipV="1">
            <a:off x="4863960" y="3207240"/>
            <a:ext cx="1406160" cy="80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41"/>
          <p:cNvSpPr/>
          <p:nvPr/>
        </p:nvSpPr>
        <p:spPr>
          <a:xfrm>
            <a:off x="4863960" y="401544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42"/>
          <p:cNvSpPr/>
          <p:nvPr/>
        </p:nvSpPr>
        <p:spPr>
          <a:xfrm flipV="1">
            <a:off x="2912760" y="239760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43"/>
          <p:cNvSpPr/>
          <p:nvPr/>
        </p:nvSpPr>
        <p:spPr>
          <a:xfrm flipV="1">
            <a:off x="4863960" y="2399400"/>
            <a:ext cx="1406160" cy="161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44"/>
          <p:cNvSpPr/>
          <p:nvPr/>
        </p:nvSpPr>
        <p:spPr>
          <a:xfrm flipV="1">
            <a:off x="4863960" y="1590480"/>
            <a:ext cx="1406160" cy="242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45"/>
          <p:cNvSpPr/>
          <p:nvPr/>
        </p:nvSpPr>
        <p:spPr>
          <a:xfrm>
            <a:off x="4863960" y="320688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46"/>
          <p:cNvSpPr/>
          <p:nvPr/>
        </p:nvSpPr>
        <p:spPr>
          <a:xfrm flipV="1">
            <a:off x="4863960" y="1590480"/>
            <a:ext cx="1406160" cy="161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47"/>
          <p:cNvSpPr/>
          <p:nvPr/>
        </p:nvSpPr>
        <p:spPr>
          <a:xfrm>
            <a:off x="4863960" y="320688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48"/>
          <p:cNvSpPr/>
          <p:nvPr/>
        </p:nvSpPr>
        <p:spPr>
          <a:xfrm>
            <a:off x="1247760" y="3538440"/>
            <a:ext cx="1119960" cy="47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49"/>
          <p:cNvSpPr/>
          <p:nvPr/>
        </p:nvSpPr>
        <p:spPr>
          <a:xfrm>
            <a:off x="1247760" y="2751120"/>
            <a:ext cx="1119960" cy="126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50"/>
          <p:cNvSpPr/>
          <p:nvPr/>
        </p:nvSpPr>
        <p:spPr>
          <a:xfrm>
            <a:off x="1247760" y="1958400"/>
            <a:ext cx="1119960" cy="20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51"/>
          <p:cNvSpPr/>
          <p:nvPr/>
        </p:nvSpPr>
        <p:spPr>
          <a:xfrm flipV="1">
            <a:off x="1247760" y="2397600"/>
            <a:ext cx="1119960" cy="114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2"/>
          <p:cNvSpPr/>
          <p:nvPr/>
        </p:nvSpPr>
        <p:spPr>
          <a:xfrm flipV="1">
            <a:off x="4863960" y="1590480"/>
            <a:ext cx="1406160" cy="80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53"/>
          <p:cNvSpPr/>
          <p:nvPr/>
        </p:nvSpPr>
        <p:spPr>
          <a:xfrm>
            <a:off x="4863960" y="1589760"/>
            <a:ext cx="1406160" cy="80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54"/>
          <p:cNvSpPr/>
          <p:nvPr/>
        </p:nvSpPr>
        <p:spPr>
          <a:xfrm>
            <a:off x="4863960" y="1589760"/>
            <a:ext cx="1406160" cy="161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55"/>
          <p:cNvSpPr/>
          <p:nvPr/>
        </p:nvSpPr>
        <p:spPr>
          <a:xfrm>
            <a:off x="4863960" y="1589760"/>
            <a:ext cx="1406160" cy="242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56"/>
          <p:cNvSpPr/>
          <p:nvPr/>
        </p:nvSpPr>
        <p:spPr>
          <a:xfrm>
            <a:off x="4863960" y="2398320"/>
            <a:ext cx="14061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57"/>
          <p:cNvSpPr/>
          <p:nvPr/>
        </p:nvSpPr>
        <p:spPr>
          <a:xfrm>
            <a:off x="4863960" y="2398320"/>
            <a:ext cx="1406160" cy="80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58"/>
          <p:cNvSpPr/>
          <p:nvPr/>
        </p:nvSpPr>
        <p:spPr>
          <a:xfrm>
            <a:off x="4863960" y="2398320"/>
            <a:ext cx="1406160" cy="161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59"/>
          <p:cNvSpPr/>
          <p:nvPr/>
        </p:nvSpPr>
        <p:spPr>
          <a:xfrm>
            <a:off x="4863960" y="1589760"/>
            <a:ext cx="1406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60"/>
          <p:cNvSpPr/>
          <p:nvPr/>
        </p:nvSpPr>
        <p:spPr>
          <a:xfrm flipV="1">
            <a:off x="6815160" y="1589040"/>
            <a:ext cx="1406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61"/>
          <p:cNvSpPr/>
          <p:nvPr/>
        </p:nvSpPr>
        <p:spPr>
          <a:xfrm>
            <a:off x="6815160" y="1591200"/>
            <a:ext cx="1406160" cy="80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62"/>
          <p:cNvSpPr/>
          <p:nvPr/>
        </p:nvSpPr>
        <p:spPr>
          <a:xfrm>
            <a:off x="6815160" y="1591200"/>
            <a:ext cx="1406160" cy="161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63"/>
          <p:cNvSpPr/>
          <p:nvPr/>
        </p:nvSpPr>
        <p:spPr>
          <a:xfrm>
            <a:off x="6815160" y="2399400"/>
            <a:ext cx="1406160" cy="16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64"/>
          <p:cNvSpPr/>
          <p:nvPr/>
        </p:nvSpPr>
        <p:spPr>
          <a:xfrm flipV="1">
            <a:off x="6815160" y="4009680"/>
            <a:ext cx="140616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65"/>
          <p:cNvSpPr/>
          <p:nvPr/>
        </p:nvSpPr>
        <p:spPr>
          <a:xfrm flipV="1">
            <a:off x="6815160" y="3202560"/>
            <a:ext cx="1406160" cy="81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66"/>
          <p:cNvSpPr/>
          <p:nvPr/>
        </p:nvSpPr>
        <p:spPr>
          <a:xfrm flipV="1">
            <a:off x="6815160" y="2396520"/>
            <a:ext cx="1406160" cy="16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67"/>
          <p:cNvSpPr/>
          <p:nvPr/>
        </p:nvSpPr>
        <p:spPr>
          <a:xfrm flipV="1">
            <a:off x="6815160" y="1589040"/>
            <a:ext cx="1406160" cy="242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68"/>
          <p:cNvSpPr/>
          <p:nvPr/>
        </p:nvSpPr>
        <p:spPr>
          <a:xfrm flipV="1">
            <a:off x="6815160" y="1589040"/>
            <a:ext cx="1406160" cy="161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69"/>
          <p:cNvSpPr/>
          <p:nvPr/>
        </p:nvSpPr>
        <p:spPr>
          <a:xfrm flipV="1">
            <a:off x="6815160" y="2395800"/>
            <a:ext cx="1406160" cy="81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0"/>
          <p:cNvSpPr/>
          <p:nvPr/>
        </p:nvSpPr>
        <p:spPr>
          <a:xfrm flipV="1">
            <a:off x="6815160" y="3203280"/>
            <a:ext cx="140616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71"/>
          <p:cNvSpPr/>
          <p:nvPr/>
        </p:nvSpPr>
        <p:spPr>
          <a:xfrm>
            <a:off x="6815160" y="3207240"/>
            <a:ext cx="1406160" cy="80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72"/>
          <p:cNvSpPr/>
          <p:nvPr/>
        </p:nvSpPr>
        <p:spPr>
          <a:xfrm>
            <a:off x="6815160" y="2399400"/>
            <a:ext cx="1406160" cy="80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73"/>
          <p:cNvSpPr/>
          <p:nvPr/>
        </p:nvSpPr>
        <p:spPr>
          <a:xfrm flipV="1">
            <a:off x="6815160" y="2395800"/>
            <a:ext cx="140616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74"/>
          <p:cNvSpPr/>
          <p:nvPr/>
        </p:nvSpPr>
        <p:spPr>
          <a:xfrm flipV="1">
            <a:off x="6815160" y="1589760"/>
            <a:ext cx="1406160" cy="80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75"/>
          <p:cNvSpPr/>
          <p:nvPr/>
        </p:nvSpPr>
        <p:spPr>
          <a:xfrm>
            <a:off x="6815160" y="1591200"/>
            <a:ext cx="1406160" cy="241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76"/>
          <p:cNvSpPr/>
          <p:nvPr/>
        </p:nvSpPr>
        <p:spPr>
          <a:xfrm>
            <a:off x="8766000" y="1589760"/>
            <a:ext cx="1133640" cy="12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77"/>
          <p:cNvSpPr/>
          <p:nvPr/>
        </p:nvSpPr>
        <p:spPr>
          <a:xfrm>
            <a:off x="8766000" y="2396520"/>
            <a:ext cx="1133640" cy="45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78"/>
          <p:cNvSpPr/>
          <p:nvPr/>
        </p:nvSpPr>
        <p:spPr>
          <a:xfrm flipV="1">
            <a:off x="8766000" y="2854800"/>
            <a:ext cx="1133640" cy="34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79"/>
          <p:cNvSpPr/>
          <p:nvPr/>
        </p:nvSpPr>
        <p:spPr>
          <a:xfrm flipV="1">
            <a:off x="8766000" y="2855520"/>
            <a:ext cx="1133640" cy="11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80"/>
          <p:cNvSpPr/>
          <p:nvPr/>
        </p:nvSpPr>
        <p:spPr>
          <a:xfrm flipV="1">
            <a:off x="1247760" y="3206160"/>
            <a:ext cx="1119960" cy="33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81"/>
          <p:cNvSpPr/>
          <p:nvPr/>
        </p:nvSpPr>
        <p:spPr>
          <a:xfrm flipV="1">
            <a:off x="1247760" y="1589040"/>
            <a:ext cx="1119960" cy="194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82"/>
          <p:cNvSpPr/>
          <p:nvPr/>
        </p:nvSpPr>
        <p:spPr>
          <a:xfrm flipV="1">
            <a:off x="1247760" y="1589760"/>
            <a:ext cx="1119960" cy="116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83"/>
          <p:cNvSpPr/>
          <p:nvPr/>
        </p:nvSpPr>
        <p:spPr>
          <a:xfrm flipV="1">
            <a:off x="1247760" y="2398320"/>
            <a:ext cx="1119960" cy="35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84"/>
          <p:cNvSpPr/>
          <p:nvPr/>
        </p:nvSpPr>
        <p:spPr>
          <a:xfrm>
            <a:off x="1247760" y="2751120"/>
            <a:ext cx="1119960" cy="45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85"/>
          <p:cNvSpPr/>
          <p:nvPr/>
        </p:nvSpPr>
        <p:spPr>
          <a:xfrm>
            <a:off x="1247760" y="1958400"/>
            <a:ext cx="1119960" cy="124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86"/>
          <p:cNvSpPr/>
          <p:nvPr/>
        </p:nvSpPr>
        <p:spPr>
          <a:xfrm flipV="1">
            <a:off x="1247760" y="1589040"/>
            <a:ext cx="11199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87"/>
          <p:cNvSpPr/>
          <p:nvPr/>
        </p:nvSpPr>
        <p:spPr>
          <a:xfrm>
            <a:off x="1247760" y="1958400"/>
            <a:ext cx="11199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88"/>
          <p:cNvSpPr/>
          <p:nvPr/>
        </p:nvSpPr>
        <p:spPr>
          <a:xfrm>
            <a:off x="10444680" y="2855520"/>
            <a:ext cx="449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216" name="Formula 89"/>
              <p:cNvSpPr txBox="1"/>
              <p:nvPr/>
            </p:nvSpPr>
            <p:spPr>
              <a:xfrm>
                <a:off x="10894320" y="2633040"/>
                <a:ext cx="279720" cy="444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217" name="CustomShape 90"/>
          <p:cNvSpPr/>
          <p:nvPr/>
        </p:nvSpPr>
        <p:spPr>
          <a:xfrm>
            <a:off x="10894320" y="2633040"/>
            <a:ext cx="279720" cy="444960"/>
          </a:xfrm>
          <a:prstGeom prst="rect">
            <a:avLst/>
          </a:prstGeom>
          <a:blipFill>
            <a:blip r:embed="rId4"/>
            <a:stretch>
              <a:fillRect l="0" t="0" r="0" b="-681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18" name="Ink 224" descr=""/>
          <p:cNvPicPr/>
          <p:nvPr/>
        </p:nvPicPr>
        <p:blipFill>
          <a:blip r:embed="rId5"/>
          <a:stretch/>
        </p:blipFill>
        <p:spPr>
          <a:xfrm>
            <a:off x="1025640" y="765360"/>
            <a:ext cx="10305720" cy="53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13370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Each mini-batch is scaled by the mean/variance computed on just that mini-batch.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This adds some noise to the values  within that minibatch. So similar to dropout, it adds some noise to each hidden layer’s activations.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This has a slight regularization effect.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838080" y="1337040"/>
            <a:ext cx="1051524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latin typeface="Calibri"/>
              </a:rPr>
              <a:t>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167400" y="213840"/>
            <a:ext cx="11214720" cy="1325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Batch Norm as regularization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2" name="Ink 5" descr=""/>
          <p:cNvPicPr/>
          <p:nvPr/>
        </p:nvPicPr>
        <p:blipFill>
          <a:blip r:embed="rId2"/>
          <a:stretch/>
        </p:blipFill>
        <p:spPr>
          <a:xfrm>
            <a:off x="2086200" y="587520"/>
            <a:ext cx="9721440" cy="447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3079</TotalTime>
  <Application>LibreOffice/5.4.3.2$Windows_X86_64 LibreOffice_project/92a7159f7e4af62137622921e809f8546db437e5</Application>
  <Words>102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2017-07-10T20:19:53Z</dcterms:created>
  <dc:creator>Younes Bensouda Mourri</dc:creator>
  <dc:description/>
  <dc:language>nl-NL</dc:language>
  <cp:lastModifiedBy/>
  <dcterms:modified xsi:type="dcterms:W3CDTF">2018-03-21T07:19:16Z</dcterms:modified>
  <cp:revision>114</cp:revision>
  <dc:subject/>
  <dc:title>Setting up your  ML application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